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6688171-D2EB-4AF8-BA4E-B67BC491DE2B}"/>
              </a:ext>
            </a:extLst>
          </p:cNvPr>
          <p:cNvSpPr txBox="1"/>
          <p:nvPr/>
        </p:nvSpPr>
        <p:spPr>
          <a:xfrm>
            <a:off x="2157663" y="2486526"/>
            <a:ext cx="7876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NST(Neural Style Transfer)</a:t>
            </a:r>
            <a:endParaRPr lang="zh-CN" altLang="en-US" sz="4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37E752-D1A8-4D2C-BA66-2940071D7946}"/>
              </a:ext>
            </a:extLst>
          </p:cNvPr>
          <p:cNvSpPr txBox="1"/>
          <p:nvPr/>
        </p:nvSpPr>
        <p:spPr>
          <a:xfrm>
            <a:off x="10034337" y="4265421"/>
            <a:ext cx="291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杨子江</a:t>
            </a:r>
          </a:p>
        </p:txBody>
      </p:sp>
    </p:spTree>
    <p:extLst>
      <p:ext uri="{BB962C8B-B14F-4D97-AF65-F5344CB8AC3E}">
        <p14:creationId xmlns:p14="http://schemas.microsoft.com/office/powerpoint/2010/main" val="252839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6D6E0B-8096-4143-AAC8-54D245882699}"/>
              </a:ext>
            </a:extLst>
          </p:cNvPr>
          <p:cNvSpPr txBox="1"/>
          <p:nvPr/>
        </p:nvSpPr>
        <p:spPr>
          <a:xfrm>
            <a:off x="0" y="-5253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增强转换效果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242161-8CAA-4CB4-A5A7-A5064E20BF5D}"/>
              </a:ext>
            </a:extLst>
          </p:cNvPr>
          <p:cNvSpPr txBox="1"/>
          <p:nvPr/>
        </p:nvSpPr>
        <p:spPr>
          <a:xfrm>
            <a:off x="447174" y="655353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三、加快速度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07AC79-5696-488F-BB1F-079BC91D22BB}"/>
              </a:ext>
            </a:extLst>
          </p:cNvPr>
          <p:cNvSpPr/>
          <p:nvPr/>
        </p:nvSpPr>
        <p:spPr>
          <a:xfrm>
            <a:off x="447174" y="1424794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Johnson et al</a:t>
            </a:r>
            <a:r>
              <a:rPr lang="zh-CN" altLang="en-US" sz="2800" dirty="0"/>
              <a:t>：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7C670-9420-4D71-A06A-9B41EA6C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75" y="2428005"/>
            <a:ext cx="8934921" cy="35131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EDEDD5-0AFE-410C-9C0A-4751A92C365D}"/>
              </a:ext>
            </a:extLst>
          </p:cNvPr>
          <p:cNvSpPr/>
          <p:nvPr/>
        </p:nvSpPr>
        <p:spPr>
          <a:xfrm>
            <a:off x="3086067" y="1486349"/>
            <a:ext cx="8373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Perceptual losses for </a:t>
            </a:r>
            <a:r>
              <a:rPr lang="en-US" altLang="zh-CN" sz="2000" dirty="0" err="1"/>
              <a:t>realtime</a:t>
            </a:r>
            <a:r>
              <a:rPr lang="en-US" altLang="zh-CN" sz="2000" dirty="0"/>
              <a:t> style transfer and super-resolution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677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862715-B876-4E7A-8A1E-94A1E1ABDD79}"/>
              </a:ext>
            </a:extLst>
          </p:cNvPr>
          <p:cNvSpPr txBox="1"/>
          <p:nvPr/>
        </p:nvSpPr>
        <p:spPr>
          <a:xfrm>
            <a:off x="3846095" y="2921168"/>
            <a:ext cx="5317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/>
              <a:t>Keras</a:t>
            </a:r>
            <a:r>
              <a:rPr lang="en-US" altLang="zh-CN" sz="6000" dirty="0"/>
              <a:t> </a:t>
            </a:r>
            <a:r>
              <a:rPr lang="zh-CN" altLang="en-US" sz="6000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239250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F279CD-5E78-421B-8A69-8140E0F8C5B3}"/>
              </a:ext>
            </a:extLst>
          </p:cNvPr>
          <p:cNvSpPr txBox="1"/>
          <p:nvPr/>
        </p:nvSpPr>
        <p:spPr>
          <a:xfrm>
            <a:off x="4788568" y="1659285"/>
            <a:ext cx="6737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整体思路：</a:t>
            </a:r>
            <a:endParaRPr lang="en-US" altLang="zh-CN" sz="3200" dirty="0"/>
          </a:p>
          <a:p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网络选择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重定义</a:t>
            </a:r>
            <a:r>
              <a:rPr lang="en-US" altLang="zh-CN" sz="3200" dirty="0"/>
              <a:t>loss</a:t>
            </a:r>
          </a:p>
          <a:p>
            <a:pPr marL="342900" indent="-342900">
              <a:buAutoNum type="arabicPeriod"/>
            </a:pPr>
            <a:r>
              <a:rPr lang="zh-CN" altLang="en-US" sz="3200" dirty="0"/>
              <a:t>获取反传梯度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更新图像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迭代</a:t>
            </a:r>
          </a:p>
        </p:txBody>
      </p:sp>
    </p:spTree>
    <p:extLst>
      <p:ext uri="{BB962C8B-B14F-4D97-AF65-F5344CB8AC3E}">
        <p14:creationId xmlns:p14="http://schemas.microsoft.com/office/powerpoint/2010/main" val="212962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AD1827-CB30-44AE-9F82-C2FF65A38F96}"/>
              </a:ext>
            </a:extLst>
          </p:cNvPr>
          <p:cNvSpPr/>
          <p:nvPr/>
        </p:nvSpPr>
        <p:spPr>
          <a:xfrm>
            <a:off x="90278" y="124145"/>
            <a:ext cx="2324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重定义</a:t>
            </a:r>
            <a:r>
              <a:rPr lang="en-US" altLang="zh-CN" sz="3600" dirty="0"/>
              <a:t>loss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86D229-539F-4776-87E6-7A94AD15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06" y="1475645"/>
            <a:ext cx="2973114" cy="473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C13EB9-4958-4842-BBE3-C1236F93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0" y="1345967"/>
            <a:ext cx="5038095" cy="7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DADF30-0111-45E3-9EF4-DE781E56228A}"/>
              </a:ext>
            </a:extLst>
          </p:cNvPr>
          <p:cNvSpPr txBox="1"/>
          <p:nvPr/>
        </p:nvSpPr>
        <p:spPr>
          <a:xfrm>
            <a:off x="264694" y="941290"/>
            <a:ext cx="132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内容损失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90BB70-4CFE-4F3F-87EE-D024F4E4C54C}"/>
              </a:ext>
            </a:extLst>
          </p:cNvPr>
          <p:cNvSpPr txBox="1"/>
          <p:nvPr/>
        </p:nvSpPr>
        <p:spPr>
          <a:xfrm>
            <a:off x="264693" y="2285459"/>
            <a:ext cx="294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风格损失：</a:t>
            </a:r>
            <a:r>
              <a:rPr lang="en-US" altLang="zh-CN" dirty="0"/>
              <a:t>gram </a:t>
            </a:r>
            <a:r>
              <a:rPr lang="zh-CN" altLang="en-US" dirty="0"/>
              <a:t>矩阵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8B9FDB-2A37-48EF-9B17-311F0FE0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0" y="2755714"/>
            <a:ext cx="7780952" cy="370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95200-5CFB-4992-AE6E-D0C51FB0A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286" y="4286262"/>
            <a:ext cx="2912588" cy="6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1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9C4870-1E5F-4908-B8A3-B82A86706E66}"/>
              </a:ext>
            </a:extLst>
          </p:cNvPr>
          <p:cNvSpPr txBox="1"/>
          <p:nvPr/>
        </p:nvSpPr>
        <p:spPr>
          <a:xfrm>
            <a:off x="248653" y="328863"/>
            <a:ext cx="33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F4F9C8-27BD-45C0-AC96-74E5C448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25" y="698195"/>
            <a:ext cx="9621470" cy="57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70C67C-0A76-453C-8116-946250C4116F}"/>
              </a:ext>
            </a:extLst>
          </p:cNvPr>
          <p:cNvSpPr txBox="1"/>
          <p:nvPr/>
        </p:nvSpPr>
        <p:spPr>
          <a:xfrm>
            <a:off x="537411" y="336884"/>
            <a:ext cx="21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载入模型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1D50B-BE56-4207-9354-A0F676F3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1" y="1193346"/>
            <a:ext cx="11314286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6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E126B4-2D8E-441B-A2F3-719AECD2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872859"/>
            <a:ext cx="9057143" cy="10857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0C5740-F075-4CD2-92E0-99A1C2D5BBE0}"/>
              </a:ext>
            </a:extLst>
          </p:cNvPr>
          <p:cNvSpPr txBox="1"/>
          <p:nvPr/>
        </p:nvSpPr>
        <p:spPr>
          <a:xfrm>
            <a:off x="296779" y="312821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定义计算</a:t>
            </a:r>
            <a:r>
              <a:rPr lang="en-US" altLang="zh-CN" dirty="0"/>
              <a:t>loss</a:t>
            </a:r>
            <a:r>
              <a:rPr lang="zh-CN" altLang="en-US" dirty="0"/>
              <a:t>所使用的层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4D12D-1544-4F36-895B-410F42CD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9" y="2809285"/>
            <a:ext cx="7971428" cy="4285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F54618-6662-4793-8527-3A1C8C4C2C65}"/>
              </a:ext>
            </a:extLst>
          </p:cNvPr>
          <p:cNvSpPr txBox="1"/>
          <p:nvPr/>
        </p:nvSpPr>
        <p:spPr>
          <a:xfrm>
            <a:off x="296779" y="2217311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获取某层输出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21F921-E3A2-436A-9C97-E7F1CA67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4179093"/>
            <a:ext cx="6276190" cy="19809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0CEB97-D7E5-431B-B24E-F688204392AE}"/>
              </a:ext>
            </a:extLst>
          </p:cNvPr>
          <p:cNvSpPr txBox="1"/>
          <p:nvPr/>
        </p:nvSpPr>
        <p:spPr>
          <a:xfrm>
            <a:off x="296779" y="3620061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计算内容损失</a:t>
            </a:r>
          </a:p>
        </p:txBody>
      </p:sp>
    </p:spTree>
    <p:extLst>
      <p:ext uri="{BB962C8B-B14F-4D97-AF65-F5344CB8AC3E}">
        <p14:creationId xmlns:p14="http://schemas.microsoft.com/office/powerpoint/2010/main" val="12353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4A7FCD-2BA4-4EA8-922B-B14212B7A0E2}"/>
              </a:ext>
            </a:extLst>
          </p:cNvPr>
          <p:cNvSpPr txBox="1"/>
          <p:nvPr/>
        </p:nvSpPr>
        <p:spPr>
          <a:xfrm>
            <a:off x="264695" y="339450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计算风格损失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C15572-6E09-4EC2-B620-8100A31A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5" y="812139"/>
            <a:ext cx="7276190" cy="41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6012C4-D15F-4032-9A0A-82AA01D321CF}"/>
              </a:ext>
            </a:extLst>
          </p:cNvPr>
          <p:cNvSpPr txBox="1"/>
          <p:nvPr/>
        </p:nvSpPr>
        <p:spPr>
          <a:xfrm>
            <a:off x="264695" y="52723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获取梯度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F96C4-4B19-482F-9897-8170E45C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5749606"/>
            <a:ext cx="469523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2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41C1AE-ED20-4B67-9BF6-EC42C1240A6C}"/>
              </a:ext>
            </a:extLst>
          </p:cNvPr>
          <p:cNvSpPr txBox="1"/>
          <p:nvPr/>
        </p:nvSpPr>
        <p:spPr>
          <a:xfrm>
            <a:off x="200527" y="355491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定义输出并创建</a:t>
            </a:r>
            <a:r>
              <a:rPr lang="en-US" altLang="zh-CN" dirty="0"/>
              <a:t>function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E9097-4DF7-47F5-A363-AFD8CBDC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7" y="917200"/>
            <a:ext cx="5495238" cy="6761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1956B5-C93D-4C22-8449-6810E4797B11}"/>
              </a:ext>
            </a:extLst>
          </p:cNvPr>
          <p:cNvSpPr txBox="1"/>
          <p:nvPr/>
        </p:nvSpPr>
        <p:spPr>
          <a:xfrm>
            <a:off x="200527" y="2598821"/>
            <a:ext cx="38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梯度下降更新图像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F78DA2-598C-4493-A5FB-03D12011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7" y="3116311"/>
            <a:ext cx="6085714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7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E500CC-CCE7-4A8A-8D74-4D3115F0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59" y="1129000"/>
            <a:ext cx="1124761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3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B71E7B-FAEF-4809-9CB3-C2CB4E28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14" y="2362086"/>
            <a:ext cx="2978798" cy="1868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F8D402-9CE6-4CE1-B2B7-49ECDD87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89" y="389858"/>
            <a:ext cx="3026423" cy="19624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3125B7-BCEC-4E6B-96C7-085CA1F2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68" y="389860"/>
            <a:ext cx="3002096" cy="19466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947DC-4365-4565-9C2F-D4D43FC32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664" y="389859"/>
            <a:ext cx="2952325" cy="19624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E32EA3-9621-456E-914C-9CDAB74DF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518" y="4230915"/>
            <a:ext cx="2945042" cy="19466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A8A0C3-2930-4433-8CB9-D118C9D15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518" y="2354606"/>
            <a:ext cx="3002096" cy="18763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99EC03-ED1A-498C-BDAC-6CF7D7A6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68" y="2310388"/>
            <a:ext cx="3002096" cy="19466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1D3BF4-9DFA-4780-9E58-529FECF9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68" y="4230916"/>
            <a:ext cx="3002096" cy="19466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C6D8BE-D102-4806-A49B-EAD21561A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5988" y="4215142"/>
            <a:ext cx="3047575" cy="196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D86843-604D-4F69-B0C2-750EB829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73" y="439538"/>
            <a:ext cx="6038095" cy="617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563565-96F5-4681-90C3-6338A78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68" y="2333762"/>
            <a:ext cx="5809524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8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03CE26-4633-4EC9-A439-02A98E3D6D6F}"/>
              </a:ext>
            </a:extLst>
          </p:cNvPr>
          <p:cNvSpPr txBox="1"/>
          <p:nvPr/>
        </p:nvSpPr>
        <p:spPr>
          <a:xfrm>
            <a:off x="344905" y="393032"/>
            <a:ext cx="463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直方图匹配的作用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BA8875-F041-49D9-B6E8-985097BE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" y="1007704"/>
            <a:ext cx="4018697" cy="2677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20E2FE-C080-4427-9B42-628AD466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354" y="1078068"/>
            <a:ext cx="3822453" cy="2537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1A442-EFC8-4290-8130-298951A18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9" y="3900086"/>
            <a:ext cx="3415762" cy="2422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0FC509-D019-48CE-8297-2B8A46258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31" y="3896248"/>
            <a:ext cx="3235601" cy="2422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6FF0E8-28D3-40E5-804A-1C01F753E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51" y="3900086"/>
            <a:ext cx="3325480" cy="24149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ECF6BA-8B49-4B1D-A490-02F90B748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657" y="1398214"/>
            <a:ext cx="4216634" cy="20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9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7CEBBB-3ED4-4D49-BC68-CD35C9714218}"/>
              </a:ext>
            </a:extLst>
          </p:cNvPr>
          <p:cNvSpPr txBox="1"/>
          <p:nvPr/>
        </p:nvSpPr>
        <p:spPr>
          <a:xfrm>
            <a:off x="344905" y="393032"/>
            <a:ext cx="46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2E0DAA-4E3D-496D-95AC-B1E769B29BAA}"/>
              </a:ext>
            </a:extLst>
          </p:cNvPr>
          <p:cNvSpPr txBox="1"/>
          <p:nvPr/>
        </p:nvSpPr>
        <p:spPr>
          <a:xfrm>
            <a:off x="360946" y="2462463"/>
            <a:ext cx="5735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获取各通道灰度统计信息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获取各通道灰度累计计数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获取各通道灰度累计概率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计算累计概率差值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建立灰度映射表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进行映射操作</a:t>
            </a:r>
          </a:p>
        </p:txBody>
      </p:sp>
    </p:spTree>
    <p:extLst>
      <p:ext uri="{BB962C8B-B14F-4D97-AF65-F5344CB8AC3E}">
        <p14:creationId xmlns:p14="http://schemas.microsoft.com/office/powerpoint/2010/main" val="33123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EEA1DB-158A-4965-95CD-3A1B5D06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0" y="729916"/>
            <a:ext cx="11753693" cy="28244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B3E381-5A9C-4B88-93FE-65C197030427}"/>
              </a:ext>
            </a:extLst>
          </p:cNvPr>
          <p:cNvSpPr txBox="1"/>
          <p:nvPr/>
        </p:nvSpPr>
        <p:spPr>
          <a:xfrm>
            <a:off x="296779" y="24865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90465F-D268-403C-AFAD-8C1751A7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9" y="4087873"/>
            <a:ext cx="9085714" cy="2323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F6B80F-0B32-4558-9235-9ADEE8C09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40" y="2588250"/>
            <a:ext cx="5038095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A4949E-EA7A-4D70-BE3F-88AC80FF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0" y="491184"/>
            <a:ext cx="8895238" cy="231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743114-1DB8-4050-91DC-130C52B3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0" y="3104562"/>
            <a:ext cx="528571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0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EE4CC2-C667-4630-99E2-7DE8F10B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9" y="213687"/>
            <a:ext cx="10790476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DF512F-C009-4BE1-8D60-E7222BED68D8}"/>
              </a:ext>
            </a:extLst>
          </p:cNvPr>
          <p:cNvSpPr txBox="1"/>
          <p:nvPr/>
        </p:nvSpPr>
        <p:spPr>
          <a:xfrm>
            <a:off x="344905" y="352926"/>
            <a:ext cx="462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en-US" dirty="0"/>
              <a:t>中的直方图匹配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C7BE0-9C27-483F-A0E4-97A0781A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5" y="989661"/>
            <a:ext cx="7104762" cy="10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82F302-3D72-4FFE-8083-3D1F6C7F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5" y="2135887"/>
            <a:ext cx="9847619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D65782-3B60-468B-9C1A-09C1B39D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9" y="523953"/>
            <a:ext cx="6590476" cy="34761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5C5E78-9973-4FD3-97B8-2832C0FFF1EE}"/>
              </a:ext>
            </a:extLst>
          </p:cNvPr>
          <p:cNvSpPr/>
          <p:nvPr/>
        </p:nvSpPr>
        <p:spPr>
          <a:xfrm>
            <a:off x="410489" y="24446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获取统计信息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3CC05-F1EB-476D-A85F-474F219E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9" y="3677048"/>
            <a:ext cx="9590476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5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51AA2B-703C-47BC-824B-B5DC3BE1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1" y="389839"/>
            <a:ext cx="11333333" cy="1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BE4E5C-3B32-4185-BF9B-1F2319CE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81" y="1663158"/>
            <a:ext cx="7285714" cy="6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C9A71C-10D1-4962-A832-39A4FCC86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81" y="2555524"/>
            <a:ext cx="6361905" cy="6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C9F294-5218-4A55-B7D3-D26A92535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81" y="3515177"/>
            <a:ext cx="11698498" cy="994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0E0FF0-8DD3-4F03-BAA6-8BA2D73A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95" y="5094684"/>
            <a:ext cx="5761905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1DB06F-CE49-4F48-ABE3-71212F650757}"/>
              </a:ext>
            </a:extLst>
          </p:cNvPr>
          <p:cNvSpPr txBox="1"/>
          <p:nvPr/>
        </p:nvSpPr>
        <p:spPr>
          <a:xfrm>
            <a:off x="276378" y="1788695"/>
            <a:ext cx="4636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存在的问题</a:t>
            </a:r>
            <a:endParaRPr lang="en-US" altLang="zh-CN" sz="3600" dirty="0"/>
          </a:p>
          <a:p>
            <a:endParaRPr lang="en-US" altLang="zh-CN" sz="3600" dirty="0"/>
          </a:p>
          <a:p>
            <a:pPr marL="342900" indent="-342900">
              <a:buAutoNum type="arabicPeriod"/>
            </a:pPr>
            <a:r>
              <a:rPr lang="zh-CN" altLang="en-US" dirty="0"/>
              <a:t>虽然方法得到复现，但结果无法复现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直方图匹配损失的加入使得梯度在</a:t>
            </a:r>
            <a:r>
              <a:rPr lang="en-US" altLang="zh-CN" dirty="0"/>
              <a:t>10</a:t>
            </a:r>
            <a:r>
              <a:rPr lang="zh-CN" altLang="en-US" dirty="0"/>
              <a:t>余批后消失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和</a:t>
            </a:r>
            <a:r>
              <a:rPr lang="en-US" altLang="zh-CN" dirty="0" err="1"/>
              <a:t>Keras</a:t>
            </a:r>
            <a:r>
              <a:rPr lang="zh-CN" altLang="en-US" dirty="0"/>
              <a:t>中很多函数不清楚导致方法无法实现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0A38B-3571-475C-B1E2-1B8D779B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18" y="1251284"/>
            <a:ext cx="3480985" cy="3486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C4F6DC-68E3-42A2-963E-D7A8FC13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03" y="1828975"/>
            <a:ext cx="3200000" cy="2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4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E8D7D6-8365-4004-A8F5-C42CC2EE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22" y="184484"/>
            <a:ext cx="6089239" cy="3590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39C9C5-169B-4327-93EF-E44EC58B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1" y="4513225"/>
            <a:ext cx="9533333" cy="20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FBB225-5B32-489A-A01C-6ADC6944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74" y="243260"/>
            <a:ext cx="5618819" cy="64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B72916-BA4B-4C98-9DB2-7D8353E911B6}"/>
              </a:ext>
            </a:extLst>
          </p:cNvPr>
          <p:cNvSpPr txBox="1"/>
          <p:nvPr/>
        </p:nvSpPr>
        <p:spPr>
          <a:xfrm>
            <a:off x="4010526" y="2695074"/>
            <a:ext cx="6946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174176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7BE419-79C4-4CFA-A90A-4256544A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51" y="873564"/>
            <a:ext cx="11237698" cy="51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1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B94ED0-1580-417F-90AB-4A7AC84D3D42}"/>
              </a:ext>
            </a:extLst>
          </p:cNvPr>
          <p:cNvSpPr txBox="1"/>
          <p:nvPr/>
        </p:nvSpPr>
        <p:spPr>
          <a:xfrm>
            <a:off x="569495" y="573506"/>
            <a:ext cx="312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Gatys</a:t>
            </a:r>
            <a:r>
              <a:rPr lang="en-US" altLang="zh-CN" sz="2400" dirty="0"/>
              <a:t> et al.   2016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F301A-4A53-4DDE-939E-9A14381F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24" y="1035171"/>
            <a:ext cx="8221644" cy="5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D5BA1A-F940-4884-95AC-D7BF4105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21" y="1184726"/>
            <a:ext cx="8852272" cy="5099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EE59C0-7953-42D1-BB4D-2592DD7B71DA}"/>
              </a:ext>
            </a:extLst>
          </p:cNvPr>
          <p:cNvSpPr txBox="1"/>
          <p:nvPr/>
        </p:nvSpPr>
        <p:spPr>
          <a:xfrm>
            <a:off x="569495" y="573506"/>
            <a:ext cx="312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Gatys</a:t>
            </a:r>
            <a:r>
              <a:rPr lang="en-US" altLang="zh-CN" sz="2400" dirty="0"/>
              <a:t> et al   2016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843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D9AAC-0727-476F-BC9A-60CC94A4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574" y="696127"/>
            <a:ext cx="6217445" cy="5465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B32EA0-3484-4609-9359-FE1E035EAC7B}"/>
              </a:ext>
            </a:extLst>
          </p:cNvPr>
          <p:cNvSpPr txBox="1"/>
          <p:nvPr/>
        </p:nvSpPr>
        <p:spPr>
          <a:xfrm>
            <a:off x="569495" y="573506"/>
            <a:ext cx="312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Gatys</a:t>
            </a:r>
            <a:r>
              <a:rPr lang="en-US" altLang="zh-CN" sz="2400" dirty="0"/>
              <a:t> et al   2016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E3381-AB83-4D11-A4B2-F984BC86D13D}"/>
              </a:ext>
            </a:extLst>
          </p:cNvPr>
          <p:cNvSpPr txBox="1"/>
          <p:nvPr/>
        </p:nvSpPr>
        <p:spPr>
          <a:xfrm>
            <a:off x="657725" y="1668379"/>
            <a:ext cx="413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缺陷：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损失了大量细节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照片级的风格转换效果差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缺少语义级的含义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耗费大量时间（相当于重新训练）</a:t>
            </a:r>
          </a:p>
        </p:txBody>
      </p:sp>
    </p:spTree>
    <p:extLst>
      <p:ext uri="{BB962C8B-B14F-4D97-AF65-F5344CB8AC3E}">
        <p14:creationId xmlns:p14="http://schemas.microsoft.com/office/powerpoint/2010/main" val="28038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209A-AFA9-4FF2-92E3-D60803AC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332" y="2476500"/>
            <a:ext cx="9905998" cy="190500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增强转换效果</a:t>
            </a:r>
          </a:p>
        </p:txBody>
      </p:sp>
    </p:spTree>
    <p:extLst>
      <p:ext uri="{BB962C8B-B14F-4D97-AF65-F5344CB8AC3E}">
        <p14:creationId xmlns:p14="http://schemas.microsoft.com/office/powerpoint/2010/main" val="238721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F4F896-A639-484B-B96A-18504BAD1EF1}"/>
              </a:ext>
            </a:extLst>
          </p:cNvPr>
          <p:cNvSpPr txBox="1"/>
          <p:nvPr/>
        </p:nvSpPr>
        <p:spPr>
          <a:xfrm>
            <a:off x="398188" y="1687168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一、改良</a:t>
            </a:r>
            <a:r>
              <a:rPr lang="en-US" altLang="zh-CN" sz="3200" dirty="0"/>
              <a:t>loss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5B8870-F89D-42C2-B4B0-AA8ACC8EDEA7}"/>
              </a:ext>
            </a:extLst>
          </p:cNvPr>
          <p:cNvSpPr txBox="1"/>
          <p:nvPr/>
        </p:nvSpPr>
        <p:spPr>
          <a:xfrm>
            <a:off x="0" y="-5253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增强转换效果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C5C664-E5D2-476D-9B0B-FD0DCB173A14}"/>
              </a:ext>
            </a:extLst>
          </p:cNvPr>
          <p:cNvSpPr/>
          <p:nvPr/>
        </p:nvSpPr>
        <p:spPr>
          <a:xfrm>
            <a:off x="678602" y="2278032"/>
            <a:ext cx="505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Risser et al. : histogram matching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D2913D-4FCC-4A66-BE38-94CA15F82A9A}"/>
              </a:ext>
            </a:extLst>
          </p:cNvPr>
          <p:cNvSpPr/>
          <p:nvPr/>
        </p:nvSpPr>
        <p:spPr>
          <a:xfrm>
            <a:off x="678602" y="3078251"/>
            <a:ext cx="4120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Li et al. : Laplacian loss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BF5B6-6477-476D-B656-6A30A827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28" y="1794068"/>
            <a:ext cx="3796367" cy="4133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CBA24D-CD85-40C0-88F6-4F97F8AF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81" y="598371"/>
            <a:ext cx="3419048" cy="8571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20DFA0-693B-4107-B305-B4128490A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369" y="1794068"/>
            <a:ext cx="5606943" cy="20586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6D6E34-6C3E-4342-91B1-446795534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370" y="3660954"/>
            <a:ext cx="5606943" cy="21601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4A28D7-3203-46A5-8E76-DB761720F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988" y="516796"/>
            <a:ext cx="3854412" cy="10628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FBD05F-ECD0-4BF0-B725-6E88B608B206}"/>
              </a:ext>
            </a:extLst>
          </p:cNvPr>
          <p:cNvSpPr txBox="1"/>
          <p:nvPr/>
        </p:nvSpPr>
        <p:spPr>
          <a:xfrm>
            <a:off x="398188" y="388444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二、改方法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59445C-2BB2-4906-82A9-295CDB8076D5}"/>
              </a:ext>
            </a:extLst>
          </p:cNvPr>
          <p:cNvSpPr/>
          <p:nvPr/>
        </p:nvSpPr>
        <p:spPr>
          <a:xfrm>
            <a:off x="678602" y="4793534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Li and Wand :</a:t>
            </a:r>
            <a:r>
              <a:rPr lang="zh-CN" altLang="en-US" sz="2400" dirty="0"/>
              <a:t> </a:t>
            </a:r>
            <a:r>
              <a:rPr lang="en-US" altLang="zh-CN" sz="2400" dirty="0"/>
              <a:t>MRF</a:t>
            </a:r>
            <a:endParaRPr lang="zh-CN" altLang="en-US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11DC5D9-F6AF-4634-9F1C-B01456394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531" y="2639872"/>
            <a:ext cx="3430191" cy="28544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919A50-2D58-469F-8F38-BA42D2F7C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409" y="2600722"/>
            <a:ext cx="3575112" cy="2878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E77677-62B3-4B44-8EA1-C1C37A9BC1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339"/>
          <a:stretch/>
        </p:blipFill>
        <p:spPr>
          <a:xfrm>
            <a:off x="15272" y="667251"/>
            <a:ext cx="6054728" cy="55234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700038-043E-43D3-97B5-73D122C0DA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324"/>
          <a:stretch/>
        </p:blipFill>
        <p:spPr>
          <a:xfrm>
            <a:off x="6013604" y="667251"/>
            <a:ext cx="6178395" cy="5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8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167</TotalTime>
  <Words>241</Words>
  <Application>Microsoft Office PowerPoint</Application>
  <PresentationFormat>宽屏</PresentationFormat>
  <Paragraphs>58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华文行楷</vt:lpstr>
      <vt:lpstr>Arial</vt:lpstr>
      <vt:lpstr>Century Gothic</vt:lpstr>
      <vt:lpstr>网状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增强转换效果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Koolo</dc:creator>
  <cp:lastModifiedBy>Yang Koolo</cp:lastModifiedBy>
  <cp:revision>16</cp:revision>
  <dcterms:created xsi:type="dcterms:W3CDTF">2018-12-22T09:05:38Z</dcterms:created>
  <dcterms:modified xsi:type="dcterms:W3CDTF">2018-12-29T08:05:00Z</dcterms:modified>
</cp:coreProperties>
</file>